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553" r:id="rId2"/>
    <p:sldId id="544" r:id="rId3"/>
    <p:sldId id="537" r:id="rId4"/>
    <p:sldId id="554" r:id="rId5"/>
    <p:sldId id="555" r:id="rId6"/>
    <p:sldId id="559" r:id="rId7"/>
    <p:sldId id="362" r:id="rId8"/>
    <p:sldId id="426" r:id="rId9"/>
    <p:sldId id="488" r:id="rId10"/>
    <p:sldId id="364" r:id="rId11"/>
    <p:sldId id="386" r:id="rId12"/>
    <p:sldId id="437" r:id="rId13"/>
    <p:sldId id="556" r:id="rId14"/>
    <p:sldId id="381" r:id="rId15"/>
    <p:sldId id="575" r:id="rId16"/>
    <p:sldId id="577" r:id="rId17"/>
    <p:sldId id="578" r:id="rId18"/>
    <p:sldId id="579" r:id="rId19"/>
    <p:sldId id="580" r:id="rId20"/>
    <p:sldId id="548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5DBB6-018E-0891-683C-072998B6F9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1EA56-CAD6-05DA-7D48-61DA1C51AF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CDCD9F1-9C60-47A2-AE61-607A8689DF40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031DB6-6138-D267-6743-4BF921F56A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7914A8-A5CD-3BB4-003F-036D52F2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21BE1-F6BC-BA0C-6CCC-EA85BCBEF7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F1219-DF15-1BF5-3D8C-C92832381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DF1916-9BDF-48EC-9103-7120A84F2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9820EF1-1025-0552-3240-4E8F9DB5C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7A78469-F974-16DF-788C-DFC2E8FAE5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9A79894-A302-0C78-2C30-80860BF49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D0993A-01E5-418E-AD24-8E609F4B03F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15042-2097-6EC4-D31F-2B867A44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3722-15BC-4B0C-8A42-6363E43B48FF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D9DA5-9F0F-7E12-F5E0-412D35BD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A9AAA-36C6-6F3F-0B5D-F0733D8D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8AF3-6C84-4465-B6FE-82819EE5F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44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A1E13-D59C-4B36-2FAD-BDE8F546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3F31-0F13-4168-835A-4A64CE94FBD3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94B8D-ADE0-3C35-1878-CF0F2DA4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8B84-9EBF-1ECA-516E-70821AEC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BD48-B7C7-4A1A-AD8B-E992309A8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7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8E46-09BA-8D35-2628-E61DAB20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B85A-8276-4D81-9574-8EE5EB3E4D4D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582-8F3F-97CA-5A72-6BD51D73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26D89-AA41-7454-8D85-4D618871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9C5-A870-4F4A-9BF0-2013C4260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2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ED92-A390-7586-E605-35666E30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7FFD-7BC4-42F8-8464-BCD393C53608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C467C-F821-540B-2573-214ED0F8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93C1D-A61D-B64E-211D-CA74120D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2A3-9162-437A-887B-F023514DB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1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5760-D936-3347-FCA0-92024088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8E11-BA4C-4CBA-8ABB-2CCDF2DF7024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C77C-5E15-ABAE-D31C-C2F49988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4387-9362-7050-B387-88A7ECE1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D398-9FD4-4A61-BE8C-5B64A9547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20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02AF07-B18D-C796-31A8-0AEE3DA0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0B21-B963-49A8-97E4-EEBCEC4A710D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7EA3E-5DCF-04EE-DA0E-017B9706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09E4A8-4E00-E61A-1939-5786D73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43D9-64E1-4CEC-9511-61C0EBEE6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56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8252E5-20DB-52DD-C071-37E861A4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A78A-6F24-47A5-8472-D1525B888055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EC405F-2EAF-1617-24A5-783BA0B9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0E9050-A52C-DC47-BBDF-E785D440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5496-532C-44B9-848A-E05BD4401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6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1A63CD-E2A7-C79D-AD43-375873A6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6A4A-A056-437A-B88B-4A8C6C9D3BE5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856D99-6142-51CE-0A46-5D2DBD93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277BEF-356A-9510-2D48-C7B5BA1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6FB8-5742-49FA-B05E-68F5602CC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58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2B0077-AC73-946E-9FA1-FF2B829D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901B-4ACA-4E56-91DC-83FC0F08816D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703B56-364D-F9C4-1569-0B08CEAB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A7F605-B696-8478-1F6B-7823B56F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F3D2-4AF4-4F69-8029-DA540F282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A8236D-EA86-EF82-AC6D-77208534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474F-82F7-4C8D-BA2D-CDCF3B94E935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AE041-1B70-CBC8-E704-F45AF1E7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0E37E-C841-EB33-8D56-4D2F3A41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0AD1-0AA0-4A23-B3E9-9E4B7BCDF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7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93540A-3B93-5D28-6F87-0A969205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F2DC-F5D5-4FDC-ADB0-5A3AA6BAF78D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4DFCDD-41AD-CE76-C292-CA4DBB8B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803D2F-F6E1-ECC6-B734-3F01CC48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A0F0-3C80-4D0A-8A3C-07E560941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3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15C579-F658-E1A6-A1C3-A751CDBF4B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597710-11A2-CF91-E11E-037E42FA9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61565-F511-FA88-8D56-92BFF087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9A8E0A-8D34-4954-ABFF-D7E6EED504D1}" type="datetimeFigureOut">
              <a:rPr lang="en-US"/>
              <a:pPr>
                <a:defRPr/>
              </a:pPr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42392-781B-63C5-B5B3-E2F03A1A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BA12B-1034-72AD-2780-7AE4ADCAF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90F2CA-AC72-4EC2-A12F-59F368AF1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F73EC5-2F6F-F0E2-E5AC-4E80D7120BE9}"/>
              </a:ext>
            </a:extLst>
          </p:cNvPr>
          <p:cNvSpPr txBox="1">
            <a:spLocks/>
          </p:cNvSpPr>
          <p:nvPr/>
        </p:nvSpPr>
        <p:spPr bwMode="auto">
          <a:xfrm>
            <a:off x="15875" y="533400"/>
            <a:ext cx="9144000" cy="11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Search the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Builder’s New Homes</a:t>
            </a: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BEFB139B-53BD-0B17-5773-11F710BD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09775"/>
            <a:ext cx="2006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>
            <a:extLst>
              <a:ext uri="{FF2B5EF4-FFF2-40B4-BE49-F238E27FC236}">
                <a16:creationId xmlns:a16="http://schemas.microsoft.com/office/drawing/2014/main" id="{F2CDF1EF-64B6-E318-5F2C-485ECCFB1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2014538"/>
            <a:ext cx="195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E4A2D-E57E-8A97-8B7A-87785431BC2C}"/>
              </a:ext>
            </a:extLst>
          </p:cNvPr>
          <p:cNvSpPr txBox="1">
            <a:spLocks/>
          </p:cNvSpPr>
          <p:nvPr/>
        </p:nvSpPr>
        <p:spPr bwMode="auto">
          <a:xfrm>
            <a:off x="152400" y="5172306"/>
            <a:ext cx="9144000" cy="11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with the Search KC Builders.com website…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19084-489F-E448-B99E-7D735F04B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82" y="2009775"/>
            <a:ext cx="266883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B2C1D0F-1845-AE18-D3C7-D63EFCE28BE2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F652C9-E25B-D986-AFB9-0DE1C240A7D1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Chat with the Builder’s online Sales Reps to: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D1A798-A2F2-B8EB-1976-912CC65D37B1}"/>
              </a:ext>
            </a:extLst>
          </p:cNvPr>
          <p:cNvSpPr txBox="1">
            <a:spLocks/>
          </p:cNvSpPr>
          <p:nvPr/>
        </p:nvSpPr>
        <p:spPr bwMode="auto">
          <a:xfrm>
            <a:off x="3886200" y="21336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Get help finding the right New Home</a:t>
            </a:r>
          </a:p>
          <a:p>
            <a:pPr algn="ctr" eaLnBrk="1" hangingPunct="1">
              <a:defRPr/>
            </a:pPr>
            <a:br>
              <a:rPr lang="en-US" sz="2500" b="1" dirty="0">
                <a:latin typeface="+mj-lt"/>
                <a:ea typeface="+mj-ea"/>
                <a:cs typeface="+mj-cs"/>
              </a:rPr>
            </a:br>
            <a:endParaRPr lang="en-US" sz="2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Get the latest Buyer Incentives</a:t>
            </a:r>
          </a:p>
          <a:p>
            <a:pPr algn="ctr" eaLnBrk="1" hangingPunct="1">
              <a:defRPr/>
            </a:pPr>
            <a:br>
              <a:rPr lang="en-US" sz="2500" b="1" dirty="0">
                <a:latin typeface="+mj-lt"/>
                <a:ea typeface="+mj-ea"/>
                <a:cs typeface="+mj-cs"/>
              </a:rPr>
            </a:br>
            <a:endParaRPr lang="en-US" sz="25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Register your Buyer online!</a:t>
            </a:r>
          </a:p>
          <a:p>
            <a:pPr algn="ctr" eaLnBrk="1" hangingPunct="1">
              <a:defRPr/>
            </a:pPr>
            <a:endParaRPr lang="en-US" sz="2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en-US" sz="2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CB4B0E7C-4925-FF7A-329F-2356A3E3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9987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0C8C070-C5FD-CD69-9758-74D7A3FA3FEA}"/>
              </a:ext>
            </a:extLst>
          </p:cNvPr>
          <p:cNvSpPr txBox="1">
            <a:spLocks/>
          </p:cNvSpPr>
          <p:nvPr/>
        </p:nvSpPr>
        <p:spPr bwMode="auto">
          <a:xfrm>
            <a:off x="228600" y="2293938"/>
            <a:ext cx="5486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You can use the </a:t>
            </a:r>
            <a:br>
              <a:rPr lang="en-US" sz="2800" b="1" dirty="0">
                <a:latin typeface="+mj-lt"/>
                <a:ea typeface="+mj-ea"/>
                <a:cs typeface="+mj-cs"/>
              </a:rPr>
            </a:br>
            <a:r>
              <a:rPr lang="en-US" sz="2800" b="1" dirty="0">
                <a:latin typeface="+mj-lt"/>
                <a:ea typeface="+mj-ea"/>
                <a:cs typeface="+mj-cs"/>
              </a:rPr>
              <a:t>Search KC Builders.com</a:t>
            </a:r>
          </a:p>
          <a:p>
            <a:pPr algn="ctr" eaLnBrk="1" hangingPunct="1">
              <a:defRPr/>
            </a:pPr>
            <a:r>
              <a:rPr lang="en-US" sz="2800" b="1" dirty="0">
                <a:latin typeface="+mj-lt"/>
                <a:ea typeface="+mj-ea"/>
                <a:cs typeface="+mj-cs"/>
              </a:rPr>
              <a:t> website...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76E8-0B4B-13B1-28DE-71B6D6415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33500"/>
            <a:ext cx="2414982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4679312-5208-A16A-E498-41A512878637}"/>
              </a:ext>
            </a:extLst>
          </p:cNvPr>
          <p:cNvSpPr txBox="1">
            <a:spLocks/>
          </p:cNvSpPr>
          <p:nvPr/>
        </p:nvSpPr>
        <p:spPr bwMode="auto">
          <a:xfrm>
            <a:off x="0" y="443150"/>
            <a:ext cx="9144000" cy="13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900" b="1" dirty="0">
                <a:latin typeface="+mj-lt"/>
                <a:ea typeface="+mj-ea"/>
                <a:cs typeface="+mj-cs"/>
              </a:rPr>
              <a:t>sponsored by</a:t>
            </a:r>
          </a:p>
          <a:p>
            <a:pPr algn="ctr" eaLnBrk="1" hangingPunct="1">
              <a:defRPr/>
            </a:pPr>
            <a:r>
              <a:rPr lang="en-US" sz="2900" b="1" dirty="0">
                <a:latin typeface="+mj-lt"/>
                <a:ea typeface="+mj-ea"/>
                <a:cs typeface="+mj-cs"/>
              </a:rPr>
              <a:t> Billy Haas</a:t>
            </a:r>
            <a:br>
              <a:rPr lang="en-US" sz="2900" b="1" dirty="0">
                <a:latin typeface="+mj-lt"/>
                <a:ea typeface="+mj-ea"/>
                <a:cs typeface="+mj-cs"/>
              </a:rPr>
            </a:br>
            <a:r>
              <a:rPr lang="en-US" sz="2900" b="1" dirty="0">
                <a:latin typeface="+mj-lt"/>
                <a:ea typeface="+mj-ea"/>
                <a:cs typeface="+mj-cs"/>
              </a:rPr>
              <a:t>with Pillar to Post Home Inspectors...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4C3144-076D-5A32-0605-C0352F1B527C}"/>
              </a:ext>
            </a:extLst>
          </p:cNvPr>
          <p:cNvSpPr txBox="1">
            <a:spLocks/>
          </p:cNvSpPr>
          <p:nvPr/>
        </p:nvSpPr>
        <p:spPr bwMode="auto">
          <a:xfrm>
            <a:off x="0" y="5562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endParaRPr lang="en-US" sz="2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42C89-6256-3112-6855-06F62F06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82" y="2190750"/>
            <a:ext cx="266883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A0B5BE-793E-FD0B-2EE7-E15B27322E36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to find a beautiful New Home from a Builder! </a:t>
            </a:r>
          </a:p>
        </p:txBody>
      </p:sp>
      <p:pic>
        <p:nvPicPr>
          <p:cNvPr id="16387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6C4DF26E-0CC1-B93C-6509-9F5CFCB5C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905000"/>
            <a:ext cx="64547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C49DE61-6C76-37BC-16A0-57B2F24E8E2C}"/>
              </a:ext>
            </a:extLst>
          </p:cNvPr>
          <p:cNvSpPr txBox="1">
            <a:spLocks/>
          </p:cNvSpPr>
          <p:nvPr/>
        </p:nvSpPr>
        <p:spPr bwMode="auto">
          <a:xfrm>
            <a:off x="0" y="5486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br>
              <a:rPr lang="en-US" sz="3100" b="1" dirty="0">
                <a:latin typeface="+mj-lt"/>
                <a:ea typeface="+mj-ea"/>
                <a:cs typeface="+mj-cs"/>
              </a:rPr>
            </a:b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9EEBE8-5C71-F415-FE89-B4027E999050}"/>
              </a:ext>
            </a:extLst>
          </p:cNvPr>
          <p:cNvSpPr txBox="1">
            <a:spLocks/>
          </p:cNvSpPr>
          <p:nvPr/>
        </p:nvSpPr>
        <p:spPr bwMode="auto">
          <a:xfrm>
            <a:off x="0" y="5715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All we ask in return is that you refer us some Business.</a:t>
            </a: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D0ADF1-5988-B5B5-573D-C6193E36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19349"/>
            <a:ext cx="2668835" cy="300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A0210-0101-8D26-D217-FF47EEE48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28799"/>
            <a:ext cx="2414982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BD69-56B8-F63A-F1C7-D0F6B24DF34B}"/>
              </a:ext>
            </a:extLst>
          </p:cNvPr>
          <p:cNvSpPr txBox="1">
            <a:spLocks/>
          </p:cNvSpPr>
          <p:nvPr/>
        </p:nvSpPr>
        <p:spPr bwMode="auto">
          <a:xfrm>
            <a:off x="0" y="480296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We can provide Home Buyers with</a:t>
            </a:r>
          </a:p>
          <a:p>
            <a:pPr algn="ctr" eaLnBrk="1" hangingPunct="1">
              <a:defRPr/>
            </a:pPr>
            <a:endParaRPr lang="en-US" sz="15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Professional Home Inspections…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83A10F-DF8E-20E3-06A4-706BC23D3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283357"/>
            <a:ext cx="4795800" cy="3196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79865-2BE9-1F13-A08A-484188C06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96" y="2283357"/>
            <a:ext cx="2658529" cy="1395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92F19A-8D30-94A7-0177-2BA172EFA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71" y="4084612"/>
            <a:ext cx="2658529" cy="13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DBAF7-E3CA-CE1D-4E3A-92D42A6F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5030457" cy="335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8D1FCA-5D90-C3EE-7424-B8CA8E5CA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2659994" cy="1395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A4832D-D6D7-3D5F-2B3B-585B73615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6929"/>
            <a:ext cx="2659994" cy="14028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3FCE70-CE62-CC17-EA17-42AD755A6303}"/>
              </a:ext>
            </a:extLst>
          </p:cNvPr>
          <p:cNvSpPr txBox="1">
            <a:spLocks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Professional Home Inspections…</a:t>
            </a:r>
          </a:p>
        </p:txBody>
      </p:sp>
    </p:spTree>
    <p:extLst>
      <p:ext uri="{BB962C8B-B14F-4D97-AF65-F5344CB8AC3E}">
        <p14:creationId xmlns:p14="http://schemas.microsoft.com/office/powerpoint/2010/main" val="258093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441B8-A079-4C78-DA61-BFAE8F768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4091596" cy="4302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6D904-5634-C3E4-999A-EAF00508557C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Professional Home Inspections…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6A63E-D377-79F8-CB35-2EDE586D0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2858699" cy="1517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D5C19-55C0-1C9F-B411-88A04563E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14" y="4670182"/>
            <a:ext cx="2845013" cy="15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3613F-B81E-0D0D-597B-C077D47B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978327"/>
            <a:ext cx="4800600" cy="4355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5334B-D78D-8649-746B-AD9BE4B8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4835"/>
            <a:ext cx="2691039" cy="1444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FEA78-AC7D-A444-1FA2-6B72D2AF9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2735039" cy="14441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8D5A0B-FCBE-E468-D40A-045704C00D2F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Professional Home Inspections…</a:t>
            </a:r>
          </a:p>
        </p:txBody>
      </p:sp>
    </p:spTree>
    <p:extLst>
      <p:ext uri="{BB962C8B-B14F-4D97-AF65-F5344CB8AC3E}">
        <p14:creationId xmlns:p14="http://schemas.microsoft.com/office/powerpoint/2010/main" val="947469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943FD8-4F10-D038-5C01-6BD78CCA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2590"/>
            <a:ext cx="4233733" cy="3159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7E1DE-2F6F-13BC-53BA-71BB4360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82590"/>
            <a:ext cx="2644086" cy="1376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38B27-61E9-749B-26AA-830FC2589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4165729"/>
            <a:ext cx="2667896" cy="13764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C307FE2-F8D3-3918-6783-36AB0D761F9E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Professional Home Inspections.</a:t>
            </a:r>
          </a:p>
        </p:txBody>
      </p:sp>
    </p:spTree>
    <p:extLst>
      <p:ext uri="{BB962C8B-B14F-4D97-AF65-F5344CB8AC3E}">
        <p14:creationId xmlns:p14="http://schemas.microsoft.com/office/powerpoint/2010/main" val="101725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EFECE1-8249-0B02-32EB-D6FB9F920F35}"/>
              </a:ext>
            </a:extLst>
          </p:cNvPr>
          <p:cNvSpPr txBox="1">
            <a:spLocks/>
          </p:cNvSpPr>
          <p:nvPr/>
        </p:nvSpPr>
        <p:spPr bwMode="auto">
          <a:xfrm>
            <a:off x="0" y="457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sponsored by</a:t>
            </a:r>
          </a:p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Billy Haas</a:t>
            </a:r>
          </a:p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with Pillar to Post Home Inspectors.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060D7-2336-8B35-EDC1-EFFC23A6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82" y="2286000"/>
            <a:ext cx="266883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CBAD918-AABA-54B3-9008-26FFAA7386FE}"/>
              </a:ext>
            </a:extLst>
          </p:cNvPr>
          <p:cNvSpPr txBox="1">
            <a:spLocks/>
          </p:cNvSpPr>
          <p:nvPr/>
        </p:nvSpPr>
        <p:spPr bwMode="auto">
          <a:xfrm>
            <a:off x="0" y="5486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br>
              <a:rPr lang="en-US" sz="3100" b="1" dirty="0">
                <a:latin typeface="+mj-lt"/>
                <a:ea typeface="+mj-ea"/>
                <a:cs typeface="+mj-cs"/>
              </a:rPr>
            </a:b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60B303-4131-A4E1-7C17-3D76A8FB0671}"/>
              </a:ext>
            </a:extLst>
          </p:cNvPr>
          <p:cNvSpPr txBox="1">
            <a:spLocks/>
          </p:cNvSpPr>
          <p:nvPr/>
        </p:nvSpPr>
        <p:spPr bwMode="auto">
          <a:xfrm>
            <a:off x="0" y="304800"/>
            <a:ext cx="9144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Contact Us to Book an Inspection.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29FC5-A82A-6A42-5A35-773BD5157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1730979"/>
            <a:ext cx="2895600" cy="40602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384344-C9F0-B624-8E96-3F1CE67FE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41" y="2256139"/>
            <a:ext cx="266883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2C217C-49AA-1047-8A8E-45C0DEAF49E3}"/>
              </a:ext>
            </a:extLst>
          </p:cNvPr>
          <p:cNvSpPr txBox="1">
            <a:spLocks/>
          </p:cNvSpPr>
          <p:nvPr/>
        </p:nvSpPr>
        <p:spPr bwMode="auto">
          <a:xfrm>
            <a:off x="0" y="381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Have you ever considered buying a</a:t>
            </a:r>
          </a:p>
          <a:p>
            <a:pPr algn="ctr" eaLnBrk="1" hangingPunct="1">
              <a:defRPr/>
            </a:pPr>
            <a:r>
              <a:rPr lang="en-US" sz="3100" b="1" dirty="0">
                <a:latin typeface="+mj-lt"/>
                <a:ea typeface="+mj-ea"/>
                <a:cs typeface="+mj-cs"/>
              </a:rPr>
              <a:t>New Home from a Builder? </a:t>
            </a:r>
          </a:p>
        </p:txBody>
      </p:sp>
      <p:pic>
        <p:nvPicPr>
          <p:cNvPr id="5123" name="Picture 4" descr="A large brick building&#10;&#10;Description automatically generated">
            <a:extLst>
              <a:ext uri="{FF2B5EF4-FFF2-40B4-BE49-F238E27FC236}">
                <a16:creationId xmlns:a16="http://schemas.microsoft.com/office/drawing/2014/main" id="{C1E0EFD2-09BC-CEF4-BC8A-98DDCD94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905000"/>
            <a:ext cx="64547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FF1619-BBC7-B639-D0F7-BC5E66A4D606}"/>
              </a:ext>
            </a:extLst>
          </p:cNvPr>
          <p:cNvSpPr txBox="1">
            <a:spLocks/>
          </p:cNvSpPr>
          <p:nvPr/>
        </p:nvSpPr>
        <p:spPr bwMode="auto">
          <a:xfrm>
            <a:off x="0" y="395288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The Search KC Builders.com website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A9FCB6-541B-E4D9-9229-5BA234787A6B}"/>
              </a:ext>
            </a:extLst>
          </p:cNvPr>
          <p:cNvSpPr txBox="1">
            <a:spLocks/>
          </p:cNvSpPr>
          <p:nvPr/>
        </p:nvSpPr>
        <p:spPr bwMode="auto">
          <a:xfrm>
            <a:off x="0" y="5181600"/>
            <a:ext cx="9144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sponsored by Billy Haas</a:t>
            </a:r>
          </a:p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with Pillar to Post Home Inspectors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5CA621-AB94-27EF-A6BC-6C6FB7C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82" y="1600200"/>
            <a:ext cx="2668835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AC3A81F-F59E-122B-BCAC-189A55DF59F6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was specifically designed to help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New Home Buyers  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C3AAE83-4C25-A71D-A7F2-4F948502E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22F85A-0EE5-9D4A-B1D8-6A489FEE6F50}"/>
              </a:ext>
            </a:extLst>
          </p:cNvPr>
          <p:cNvSpPr txBox="1">
            <a:spLocks/>
          </p:cNvSpPr>
          <p:nvPr/>
        </p:nvSpPr>
        <p:spPr bwMode="auto">
          <a:xfrm>
            <a:off x="0" y="48768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purchase more of the Builder’s New Homes.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ECA85AB-ED0F-D30E-A501-25B3B5DC754A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It will connect you directly to the Builder’s</a:t>
            </a: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EBD14F55-F0EC-0587-CC9B-62E640943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1908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>
            <a:extLst>
              <a:ext uri="{FF2B5EF4-FFF2-40B4-BE49-F238E27FC236}">
                <a16:creationId xmlns:a16="http://schemas.microsoft.com/office/drawing/2014/main" id="{A3C6363A-D0DE-FDFF-F24A-31F9B556B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524000"/>
            <a:ext cx="1908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BDE149-0581-9932-A286-FC66C63C539A}"/>
              </a:ext>
            </a:extLst>
          </p:cNvPr>
          <p:cNvSpPr txBox="1">
            <a:spLocks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    Community Maps             New Home Floor Plans</a:t>
            </a:r>
          </a:p>
          <a:p>
            <a:pPr marL="457200" indent="-457200"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Inventory Homes                  Online Sales Reps</a:t>
            </a:r>
          </a:p>
          <a:p>
            <a:pPr algn="ctr" eaLnBrk="1" hangingPunct="1">
              <a:defRPr/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F98294-658B-5FE5-C554-2883F534BE69}"/>
              </a:ext>
            </a:extLst>
          </p:cNvPr>
          <p:cNvSpPr txBox="1">
            <a:spLocks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You can use it to:</a:t>
            </a:r>
          </a:p>
        </p:txBody>
      </p:sp>
      <p:pic>
        <p:nvPicPr>
          <p:cNvPr id="9219" name="Picture 9">
            <a:extLst>
              <a:ext uri="{FF2B5EF4-FFF2-40B4-BE49-F238E27FC236}">
                <a16:creationId xmlns:a16="http://schemas.microsoft.com/office/drawing/2014/main" id="{0C4DCEB0-AD19-4352-2CBF-FAE98853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6900"/>
            <a:ext cx="46751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DB9778-0E64-FDB6-C3FA-41B73E2EA572}"/>
              </a:ext>
            </a:extLst>
          </p:cNvPr>
          <p:cNvSpPr txBox="1">
            <a:spLocks/>
          </p:cNvSpPr>
          <p:nvPr/>
        </p:nvSpPr>
        <p:spPr bwMode="auto">
          <a:xfrm>
            <a:off x="5638800" y="27051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Perform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New Home Buyer Presentations…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9ACA93-E98A-28D8-F25F-466D989D71B5}"/>
              </a:ext>
            </a:extLst>
          </p:cNvPr>
          <p:cNvSpPr txBox="1">
            <a:spLocks/>
          </p:cNvSpPr>
          <p:nvPr/>
        </p:nvSpPr>
        <p:spPr bwMode="auto">
          <a:xfrm>
            <a:off x="166688" y="281940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Sort through the </a:t>
            </a:r>
            <a:br>
              <a:rPr lang="en-US" sz="3000" b="1" dirty="0">
                <a:latin typeface="+mj-lt"/>
                <a:ea typeface="+mj-ea"/>
                <a:cs typeface="+mj-cs"/>
              </a:rPr>
            </a:br>
            <a:r>
              <a:rPr lang="en-US" sz="3000" b="1" dirty="0">
                <a:latin typeface="+mj-lt"/>
                <a:ea typeface="+mj-ea"/>
                <a:cs typeface="+mj-cs"/>
              </a:rPr>
              <a:t>Maze of Builders…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44A59-B41F-D2BD-E512-33B4E174F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71266"/>
            <a:ext cx="4906539" cy="39154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66A05E-A590-094F-CD64-D3AA8C7EAD6B}"/>
              </a:ext>
            </a:extLst>
          </p:cNvPr>
          <p:cNvSpPr txBox="1">
            <a:spLocks/>
          </p:cNvSpPr>
          <p:nvPr/>
        </p:nvSpPr>
        <p:spPr bwMode="auto">
          <a:xfrm>
            <a:off x="2286000" y="532765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Websites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575A60-D037-C76C-ACE6-3A8FBAFCF096}"/>
              </a:ext>
            </a:extLst>
          </p:cNvPr>
          <p:cNvSpPr txBox="1">
            <a:spLocks/>
          </p:cNvSpPr>
          <p:nvPr/>
        </p:nvSpPr>
        <p:spPr bwMode="auto">
          <a:xfrm>
            <a:off x="0" y="663575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Connect directly to the Builder’s: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627F80-F56A-BFFF-E69F-466A522C1CCE}"/>
              </a:ext>
            </a:extLst>
          </p:cNvPr>
          <p:cNvSpPr txBox="1">
            <a:spLocks/>
          </p:cNvSpPr>
          <p:nvPr/>
        </p:nvSpPr>
        <p:spPr bwMode="auto">
          <a:xfrm>
            <a:off x="2781300" y="16891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New Homes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649E2C-7DF0-8A58-2EC1-1440A492C924}"/>
              </a:ext>
            </a:extLst>
          </p:cNvPr>
          <p:cNvSpPr txBox="1">
            <a:spLocks/>
          </p:cNvSpPr>
          <p:nvPr/>
        </p:nvSpPr>
        <p:spPr bwMode="auto">
          <a:xfrm>
            <a:off x="4419600" y="5327650"/>
            <a:ext cx="228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500" b="1" dirty="0">
                <a:latin typeface="+mj-lt"/>
                <a:ea typeface="+mj-ea"/>
                <a:cs typeface="+mj-cs"/>
              </a:rPr>
              <a:t>Communities</a:t>
            </a:r>
          </a:p>
        </p:txBody>
      </p:sp>
      <p:pic>
        <p:nvPicPr>
          <p:cNvPr id="11270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CBB1DB8-FC96-D7C1-6FED-E1AB6187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608263"/>
            <a:ext cx="41306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7520</TotalTime>
  <Words>242</Words>
  <Application>Microsoft Office PowerPoint</Application>
  <PresentationFormat>On-screen Show (4:3)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Townsend</dc:creator>
  <cp:lastModifiedBy>David Townsend</cp:lastModifiedBy>
  <cp:revision>988</cp:revision>
  <dcterms:created xsi:type="dcterms:W3CDTF">2015-01-05T15:32:48Z</dcterms:created>
  <dcterms:modified xsi:type="dcterms:W3CDTF">2026-01-24T22:08:04Z</dcterms:modified>
</cp:coreProperties>
</file>